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68E1B-CA03-49D4-A93F-4181A5505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2C76C5-0E0E-4B51-9B58-4C64A7A8F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752E6-1B59-4044-B25E-4266B0070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4B285-C15E-4CA0-9CFF-3E74A9DF9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8BE9-2CCA-4100-939C-3FDB6D27B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038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D6EF2-64EB-4763-995E-C97FCFFC6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502A0E-30DE-4FEF-A9BE-69B9D43887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27805-3127-43EA-BEFA-4735AED70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4EE27-C05E-4CD4-B7BC-7075C8953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86554-1CCC-4DDD-96C4-793B3AA49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02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F0D51A-3414-4E0A-B362-0A523CECBA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E822C5-7277-4859-9CDB-F1FCFEADD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AE73B5-7010-4FB0-9901-DE95B4277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1DD6A-1273-47EC-AD79-FD16A34E8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7E3CB-E46D-4F82-B385-CA6C10615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3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8D010-B36F-4E1D-99B3-8EC18A6B6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3C446-A1A5-4564-B175-3C1C1F2D3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3D08D-806A-4A23-BEEE-F3F9A7084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E8DBA-EE89-4ACB-825F-AB2A5A5F4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7456A-6399-465A-92E1-7BB6AF22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779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0FA56-7C67-4964-B4C0-63A244664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E0B22-65FC-4922-B682-EA440DCC5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D3AB5-5E83-493B-826E-575206BFE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D5EEE-C2EE-4ABF-9404-83A27FFC6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F8636-17A7-4587-96F5-70B1D564B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05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19809-C9D5-4212-B145-759FD9067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82C58-07AE-4AAA-9074-873A570C9F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7CB1B-6F27-45C3-9FF6-D25A376A8B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8E595-9863-42AD-9A79-F890BF29D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826FF-A135-411E-98BE-010015BE9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FCEA6F-3BE2-4B22-87F5-AA4C3E434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88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7AE97-8E57-49D0-BA58-A138EB30C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95362-4294-445B-90F9-75B5C3541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4615D8-A836-4D70-B3D7-6B4449498D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DC1E31-2474-4C37-AAB7-CF18E65D67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395BA2-A0E8-46A4-BFDE-D7D96C9E21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5E5ED9-253C-4B25-BFA2-0A26948C6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882647-A382-4381-9197-2DDE31683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816613-D73A-4467-91A2-13DEDE889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51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1D42F-6C47-4708-9F22-599178A6B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094C4E-3532-42D9-B646-23724F18A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6022E2-FBF0-4B85-A359-250CC6FFA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11F69B-0E8F-4EC9-9DE6-3F2FFE9E8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850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1D5684-FD53-47F3-82E9-D369CF249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3EEC8-BCA2-4DED-8821-3A1C84830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BC7B6-09E6-46B5-BC4D-EA57E2D0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98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D0431-7930-4713-8F60-08D7CE3D4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DBD20-16A4-48D7-8377-024D98615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0364B-DE72-44C5-9AF6-ED5EC24F1B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48D72-8BA7-4902-8018-A1DFD2FC3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FC9606-DE1C-41C4-973C-0C8825B1D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E4ED8-536D-43E2-A914-E7AD624AE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0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9F480-B795-4709-BEEF-973DDBAEE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8312D0-2471-4A27-8400-AFA3E3F406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900263-72CE-4EDB-9FB1-560541136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A17BEF-2BE4-485F-A373-D53D6204D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3DA97-7E24-4E75-8B86-60121854A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7F14D-43EA-409D-9D71-F3C482ED0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088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826C5E-83F7-4C18-8E67-BFBE9BD4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8BF47-5CA2-4A2C-94C2-FB0D7EC1D7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C96A5-F280-4A3E-BBB1-5250CD9E68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0A089-A917-4E7F-9181-7D72B5690B5F}" type="datetimeFigureOut">
              <a:rPr lang="en-US" smtClean="0"/>
              <a:t>26-Mar-18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A1D47-CC69-41A8-A8D0-F7E3819D1C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C8C45-55AC-440B-A1CE-4432C4746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891E0-C4F0-44E1-A20E-95E067E49C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467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eCF-u7Q-Itc" TargetMode="External"/><Relationship Id="rId2" Type="http://schemas.openxmlformats.org/officeDocument/2006/relationships/hyperlink" Target="https://healthdata.usm.my/rstudio/auth-sign-i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4BCF2-C64C-46AB-BAC7-C6B382A382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Rstudio</a:t>
            </a:r>
            <a:r>
              <a:rPr lang="en-US" dirty="0"/>
              <a:t> Server Professional Edition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F3665A-2718-4DF9-8EAA-B06C9629E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63172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Kamarul Imran Musa </a:t>
            </a:r>
            <a:endParaRPr lang="en-US" dirty="0"/>
          </a:p>
          <a:p>
            <a:r>
              <a:rPr lang="en-US" i="1" dirty="0"/>
              <a:t>MD, </a:t>
            </a:r>
            <a:r>
              <a:rPr lang="en-US" i="1" dirty="0" err="1"/>
              <a:t>MCommunityMed</a:t>
            </a:r>
            <a:r>
              <a:rPr lang="en-US" i="1" dirty="0"/>
              <a:t>, PhD (Statistics &amp; Epidemiology)</a:t>
            </a:r>
            <a:endParaRPr lang="en-US" dirty="0"/>
          </a:p>
          <a:p>
            <a:r>
              <a:rPr lang="en-US" dirty="0"/>
              <a:t>Associate Professor (Epidemiology &amp; Biostatistics) and   </a:t>
            </a:r>
          </a:p>
          <a:p>
            <a:r>
              <a:rPr lang="en-US" dirty="0"/>
              <a:t>Public Health Medicine Specialist,</a:t>
            </a:r>
          </a:p>
        </p:txBody>
      </p:sp>
    </p:spTree>
    <p:extLst>
      <p:ext uri="{BB962C8B-B14F-4D97-AF65-F5344CB8AC3E}">
        <p14:creationId xmlns:p14="http://schemas.microsoft.com/office/powerpoint/2010/main" val="2193357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3D31-50B1-4AD0-B3FA-51B5911ED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DF4F5-BDC3-44E2-ADBC-74B33417C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https://healthdata.usm.my/rstudio/auth-sign-in</a:t>
            </a:r>
            <a:endParaRPr lang="en-US" dirty="0"/>
          </a:p>
          <a:p>
            <a:r>
              <a:rPr lang="en-US" dirty="0"/>
              <a:t>Fill in username and password</a:t>
            </a:r>
          </a:p>
          <a:p>
            <a:pPr lvl="1"/>
            <a:r>
              <a:rPr lang="en-US" dirty="0"/>
              <a:t>r-user1, r-user2, …, r-user10</a:t>
            </a:r>
          </a:p>
          <a:p>
            <a:pPr lvl="1"/>
            <a:r>
              <a:rPr lang="en-US" dirty="0"/>
              <a:t>Password : abc123456</a:t>
            </a:r>
          </a:p>
          <a:p>
            <a:r>
              <a:rPr lang="en-US" dirty="0"/>
              <a:t>Upload file</a:t>
            </a:r>
          </a:p>
          <a:p>
            <a:r>
              <a:rPr lang="en-US" dirty="0"/>
              <a:t>Install packages</a:t>
            </a:r>
          </a:p>
          <a:p>
            <a:endParaRPr lang="en-US" dirty="0"/>
          </a:p>
          <a:p>
            <a:r>
              <a:rPr lang="en-US" dirty="0"/>
              <a:t>Instructions</a:t>
            </a:r>
            <a:r>
              <a:rPr lang="en-US"/>
              <a:t>: </a:t>
            </a:r>
            <a:r>
              <a:rPr lang="en-US">
                <a:hlinkClick r:id="rId3"/>
              </a:rPr>
              <a:t>https://youtu.be/eCF-u7Q-Itc</a:t>
            </a:r>
            <a:r>
              <a:rPr lang="en-US"/>
              <a:t> 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39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9E106-150C-4156-B465-97AEF186F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Using_Rstudio_Server_WMV V9">
            <a:hlinkClick r:id="" action="ppaction://media"/>
            <a:extLst>
              <a:ext uri="{FF2B5EF4-FFF2-40B4-BE49-F238E27FC236}">
                <a16:creationId xmlns:a16="http://schemas.microsoft.com/office/drawing/2014/main" id="{D4F43F89-63AB-49A1-83BA-E23CC5EE2BB6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5318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1774" y="264191"/>
            <a:ext cx="9126122" cy="6083342"/>
          </a:xfrm>
        </p:spPr>
      </p:pic>
    </p:spTree>
    <p:extLst>
      <p:ext uri="{BB962C8B-B14F-4D97-AF65-F5344CB8AC3E}">
        <p14:creationId xmlns:p14="http://schemas.microsoft.com/office/powerpoint/2010/main" val="209865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6"/>
    </mc:Choice>
    <mc:Fallback xmlns="">
      <p:transition spd="slow" advTm="12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57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1CD90-D049-4632-82B4-4C33D69F4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D3064-C9FC-411C-989B-277522D22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48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48</Words>
  <Application>Microsoft Office PowerPoint</Application>
  <PresentationFormat>Widescreen</PresentationFormat>
  <Paragraphs>15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Using Rstudio Server Professional Edition </vt:lpstr>
      <vt:lpstr>PowerPoint Presentation</vt:lpstr>
      <vt:lpstr>PowerPoint Presentation</vt:lpstr>
      <vt:lpstr>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Rstudio Server</dc:title>
  <dc:creator>Kamarul Imran Musa</dc:creator>
  <cp:lastModifiedBy>Kamarul Imran Musa </cp:lastModifiedBy>
  <cp:revision>8</cp:revision>
  <dcterms:created xsi:type="dcterms:W3CDTF">2018-03-01T03:04:56Z</dcterms:created>
  <dcterms:modified xsi:type="dcterms:W3CDTF">2018-03-26T01:16:57Z</dcterms:modified>
</cp:coreProperties>
</file>

<file path=docProps/thumbnail.jpeg>
</file>